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notesMasterIdLst>
    <p:notesMasterId r:id="rId3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that 
$$p_r(x) = \Lambda(x) (1-\Lambda(x))$$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AUC scores (in Table 2) were calculated for ground truth target values and predictions obtained from the models trained on real and generated datasets. These scores to be close enough to assume that our GAN model replicated the relationship between the target variables and the features with good accuracy.
Overall, the authors conclude that GANs can learn and accurately reproduce intricate features distribution and relationships between features of real modeling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60% ](https://miro.medium.com/v2/resize:fit:1400/1*jDPj5v3JKGRRRyDZmQTkpQ.gif)
![bg 50% ](https://lilianweng.github.io/posts/2017-08-20-gan/GAN.png)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2025-01-24T08:37:38Z</dcterms:created>
  <dcterms:modified xsi:type="dcterms:W3CDTF">2025-01-24T08:37:38Z</dcterms:modified>
</cp:coreProperties>
</file>